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96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890E1999-645E-4991-AFCF-4764AA951EE7}" type="datetimeFigureOut">
              <a:rPr lang="en-US" smtClean="0"/>
              <a:pPr/>
              <a:t>5/12/2013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F946AA2C-DF2C-40D9-ABFA-8E0DEAD54F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E1999-645E-4991-AFCF-4764AA951EE7}" type="datetimeFigureOut">
              <a:rPr lang="en-US" smtClean="0"/>
              <a:pPr/>
              <a:t>5/12/2013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6AA2C-DF2C-40D9-ABFA-8E0DEAD54F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E1999-645E-4991-AFCF-4764AA951EE7}" type="datetimeFigureOut">
              <a:rPr lang="en-US" smtClean="0"/>
              <a:pPr/>
              <a:t>5/12/2013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6AA2C-DF2C-40D9-ABFA-8E0DEAD54F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90E1999-645E-4991-AFCF-4764AA951EE7}" type="datetimeFigureOut">
              <a:rPr lang="en-US" smtClean="0"/>
              <a:pPr/>
              <a:t>5/12/2013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946AA2C-DF2C-40D9-ABFA-8E0DEAD54F0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890E1999-645E-4991-AFCF-4764AA951EE7}" type="datetimeFigureOut">
              <a:rPr lang="en-US" smtClean="0"/>
              <a:pPr/>
              <a:t>5/12/2013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F946AA2C-DF2C-40D9-ABFA-8E0DEAD54F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E1999-645E-4991-AFCF-4764AA951EE7}" type="datetimeFigureOut">
              <a:rPr lang="en-US" smtClean="0"/>
              <a:pPr/>
              <a:t>5/12/2013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6AA2C-DF2C-40D9-ABFA-8E0DEAD54F0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E1999-645E-4991-AFCF-4764AA951EE7}" type="datetimeFigureOut">
              <a:rPr lang="en-US" smtClean="0"/>
              <a:pPr/>
              <a:t>5/12/2013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6AA2C-DF2C-40D9-ABFA-8E0DEAD54F0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90E1999-645E-4991-AFCF-4764AA951EE7}" type="datetimeFigureOut">
              <a:rPr lang="en-US" smtClean="0"/>
              <a:pPr/>
              <a:t>5/12/2013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946AA2C-DF2C-40D9-ABFA-8E0DEAD54F0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E1999-645E-4991-AFCF-4764AA951EE7}" type="datetimeFigureOut">
              <a:rPr lang="en-US" smtClean="0"/>
              <a:pPr/>
              <a:t>5/12/2013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6AA2C-DF2C-40D9-ABFA-8E0DEAD54F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90E1999-645E-4991-AFCF-4764AA951EE7}" type="datetimeFigureOut">
              <a:rPr lang="en-US" smtClean="0"/>
              <a:pPr/>
              <a:t>5/12/2013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946AA2C-DF2C-40D9-ABFA-8E0DEAD54F0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90E1999-645E-4991-AFCF-4764AA951EE7}" type="datetimeFigureOut">
              <a:rPr lang="en-US" smtClean="0"/>
              <a:pPr/>
              <a:t>5/12/2013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946AA2C-DF2C-40D9-ABFA-8E0DEAD54F0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90E1999-645E-4991-AFCF-4764AA951EE7}" type="datetimeFigureOut">
              <a:rPr lang="en-US" smtClean="0"/>
              <a:pPr/>
              <a:t>5/12/2013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946AA2C-DF2C-40D9-ABFA-8E0DEAD54F0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57400" y="304800"/>
            <a:ext cx="6172200" cy="990600"/>
          </a:xfrm>
        </p:spPr>
        <p:txBody>
          <a:bodyPr>
            <a:normAutofit/>
          </a:bodyPr>
          <a:lstStyle/>
          <a:p>
            <a:pPr algn="ctr"/>
            <a:r>
              <a:rPr lang="en-US" sz="5400" u="sng" dirty="0" err="1" smtClean="0"/>
              <a:t>Toma</a:t>
            </a:r>
            <a:r>
              <a:rPr lang="en-US" sz="5400" u="sng" dirty="0" smtClean="0"/>
              <a:t> </a:t>
            </a:r>
            <a:r>
              <a:rPr lang="en-US" sz="5400" u="sng" dirty="0" err="1" smtClean="0"/>
              <a:t>Tiempo</a:t>
            </a:r>
            <a:endParaRPr lang="en-US" sz="5400" u="sn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1295400"/>
            <a:ext cx="6172200" cy="5029200"/>
          </a:xfrm>
        </p:spPr>
        <p:txBody>
          <a:bodyPr>
            <a:normAutofit/>
          </a:bodyPr>
          <a:lstStyle/>
          <a:p>
            <a:pPr algn="ctr"/>
            <a:r>
              <a:rPr lang="en-US" sz="3600" dirty="0" err="1" smtClean="0"/>
              <a:t>Cortar</a:t>
            </a:r>
            <a:endParaRPr lang="en-US" sz="3600" dirty="0" smtClean="0"/>
          </a:p>
          <a:p>
            <a:pPr algn="ctr"/>
            <a:r>
              <a:rPr lang="en-US" sz="3600" dirty="0" err="1" smtClean="0"/>
              <a:t>Usar</a:t>
            </a:r>
            <a:endParaRPr lang="en-US" sz="3600" dirty="0" smtClean="0"/>
          </a:p>
          <a:p>
            <a:pPr algn="ctr"/>
            <a:r>
              <a:rPr lang="en-US" sz="3600" dirty="0" smtClean="0"/>
              <a:t>Revolver</a:t>
            </a:r>
          </a:p>
          <a:p>
            <a:pPr algn="ctr"/>
            <a:r>
              <a:rPr lang="en-US" sz="3600" dirty="0" err="1" smtClean="0"/>
              <a:t>Tomar</a:t>
            </a:r>
            <a:endParaRPr lang="en-US" sz="3600" dirty="0" smtClean="0"/>
          </a:p>
          <a:p>
            <a:pPr algn="ctr"/>
            <a:r>
              <a:rPr lang="en-US" sz="3600" dirty="0" err="1" smtClean="0"/>
              <a:t>Poner</a:t>
            </a:r>
            <a:endParaRPr lang="en-US" sz="3600" dirty="0" smtClean="0"/>
          </a:p>
          <a:p>
            <a:pPr algn="ctr"/>
            <a:r>
              <a:rPr lang="en-US" sz="3600" dirty="0" err="1" smtClean="0"/>
              <a:t>Agregar</a:t>
            </a:r>
            <a:endParaRPr lang="en-US" sz="3600" dirty="0" smtClean="0"/>
          </a:p>
          <a:p>
            <a:pPr algn="ctr"/>
            <a:r>
              <a:rPr lang="en-US" sz="3600" dirty="0" err="1" smtClean="0"/>
              <a:t>Exprimir</a:t>
            </a:r>
            <a:endParaRPr lang="en-US" sz="3600" dirty="0" smtClean="0"/>
          </a:p>
          <a:p>
            <a:pPr algn="ctr"/>
            <a:r>
              <a:rPr lang="en-US" sz="3600" dirty="0" smtClean="0"/>
              <a:t>By: Angie and Sheik</a:t>
            </a:r>
          </a:p>
          <a:p>
            <a:pPr algn="ctr"/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 rot="19806251">
            <a:off x="328724" y="3266498"/>
            <a:ext cx="342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USTED AND TU FORM</a:t>
            </a:r>
            <a:endParaRPr lang="en-US" sz="2000" b="1" dirty="0"/>
          </a:p>
        </p:txBody>
      </p:sp>
      <p:sp>
        <p:nvSpPr>
          <p:cNvPr id="6" name="TextBox 5"/>
          <p:cNvSpPr txBox="1"/>
          <p:nvPr/>
        </p:nvSpPr>
        <p:spPr>
          <a:xfrm rot="1551921">
            <a:off x="6477000" y="34290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PRESENT FORM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 rot="20464800">
            <a:off x="716395" y="2241016"/>
            <a:ext cx="7724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ING</a:t>
            </a:r>
            <a:endParaRPr lang="en-US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953000" y="228600"/>
            <a:ext cx="40385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Hoy </a:t>
            </a:r>
            <a:r>
              <a:rPr lang="en-US" sz="1400" b="1" dirty="0" err="1" smtClean="0"/>
              <a:t>es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catorce</a:t>
            </a:r>
            <a:r>
              <a:rPr lang="en-US" sz="1400" b="1" dirty="0" smtClean="0"/>
              <a:t> de mayo de </a:t>
            </a:r>
            <a:r>
              <a:rPr lang="en-US" sz="1400" b="1" dirty="0" err="1" smtClean="0"/>
              <a:t>doce</a:t>
            </a:r>
            <a:r>
              <a:rPr lang="en-US" sz="1400" b="1" dirty="0" smtClean="0"/>
              <a:t> me </a:t>
            </a:r>
            <a:r>
              <a:rPr lang="en-US" sz="1400" b="1" dirty="0" err="1" smtClean="0"/>
              <a:t>trece</a:t>
            </a:r>
            <a:endParaRPr lang="en-US" sz="1400" b="1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u="sng" dirty="0" smtClean="0"/>
              <a:t>La </a:t>
            </a:r>
            <a:r>
              <a:rPr lang="en-US" sz="4000" b="1" u="sng" dirty="0" err="1" smtClean="0"/>
              <a:t>Tabla</a:t>
            </a:r>
            <a:r>
              <a:rPr lang="en-US" sz="4000" b="1" u="sng" dirty="0" smtClean="0"/>
              <a:t> De </a:t>
            </a:r>
            <a:r>
              <a:rPr lang="en-US" sz="4000" b="1" u="sng" dirty="0" err="1" smtClean="0"/>
              <a:t>Cortar</a:t>
            </a:r>
            <a:endParaRPr lang="en-US" sz="40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sz="4000" b="1" dirty="0" smtClean="0"/>
              <a:t>¿</a:t>
            </a:r>
            <a:r>
              <a:rPr lang="en-US" sz="4000" b="1" dirty="0" err="1" smtClean="0"/>
              <a:t>Qué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es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esto</a:t>
            </a:r>
            <a:r>
              <a:rPr lang="en-US" sz="4000" b="1" dirty="0" smtClean="0"/>
              <a:t>?</a:t>
            </a:r>
          </a:p>
          <a:p>
            <a:endParaRPr lang="en-US" dirty="0"/>
          </a:p>
        </p:txBody>
      </p:sp>
      <p:pic>
        <p:nvPicPr>
          <p:cNvPr id="2050" name="Picture 2" descr="C:\Documents and Settings\Gamal Yousry\Local Settings\Temporary Internet Files\Content.IE5\2FXJYRA9\MP900314318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2228088"/>
            <a:ext cx="3657600" cy="2401824"/>
          </a:xfrm>
          <a:prstGeom prst="rect">
            <a:avLst/>
          </a:prstGeom>
          <a:noFill/>
        </p:spPr>
      </p:pic>
      <p:cxnSp>
        <p:nvCxnSpPr>
          <p:cNvPr id="6" name="Elbow Connector 5"/>
          <p:cNvCxnSpPr/>
          <p:nvPr/>
        </p:nvCxnSpPr>
        <p:spPr>
          <a:xfrm>
            <a:off x="1524000" y="2667000"/>
            <a:ext cx="1143000" cy="990600"/>
          </a:xfrm>
          <a:prstGeom prst="bentConnector3">
            <a:avLst>
              <a:gd name="adj1" fmla="val 50000"/>
            </a:avLst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u="sng" dirty="0" smtClean="0"/>
              <a:t>El </a:t>
            </a:r>
            <a:r>
              <a:rPr lang="en-US" sz="4000" b="1" u="sng" dirty="0" err="1" smtClean="0"/>
              <a:t>Tazón</a:t>
            </a:r>
            <a:endParaRPr lang="en-US" sz="40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sz="4000" b="1" dirty="0" smtClean="0"/>
              <a:t>¿</a:t>
            </a:r>
            <a:r>
              <a:rPr lang="en-US" sz="4000" b="1" dirty="0" err="1" smtClean="0"/>
              <a:t>Qué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es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esto</a:t>
            </a:r>
            <a:r>
              <a:rPr lang="en-US" sz="4000" b="1" dirty="0" smtClean="0"/>
              <a:t>?</a:t>
            </a:r>
          </a:p>
          <a:p>
            <a:endParaRPr lang="en-US" dirty="0"/>
          </a:p>
        </p:txBody>
      </p:sp>
      <p:pic>
        <p:nvPicPr>
          <p:cNvPr id="3076" name="Picture 4" descr="C:\Documents and Settings\Gamal Yousry\Local Settings\Temporary Internet Files\Content.IE5\XK6F7VFJ\MC90039143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2789377"/>
            <a:ext cx="6587613" cy="2968486"/>
          </a:xfrm>
          <a:prstGeom prst="rect">
            <a:avLst/>
          </a:prstGeom>
          <a:noFill/>
        </p:spPr>
      </p:pic>
      <p:cxnSp>
        <p:nvCxnSpPr>
          <p:cNvPr id="8" name="Elbow Connector 7"/>
          <p:cNvCxnSpPr/>
          <p:nvPr/>
        </p:nvCxnSpPr>
        <p:spPr>
          <a:xfrm>
            <a:off x="1524000" y="2514600"/>
            <a:ext cx="914400" cy="914400"/>
          </a:xfrm>
          <a:prstGeom prst="bentConnector3">
            <a:avLst/>
          </a:prstGeom>
          <a:ln w="762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u="sng" dirty="0" smtClean="0"/>
              <a:t>El </a:t>
            </a:r>
            <a:r>
              <a:rPr lang="en-US" sz="4000" b="1" u="sng" dirty="0" err="1" smtClean="0"/>
              <a:t>Mayonesa</a:t>
            </a:r>
            <a:endParaRPr lang="en-US" sz="40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sz="4000" b="1" dirty="0" smtClean="0"/>
              <a:t>¿</a:t>
            </a:r>
            <a:r>
              <a:rPr lang="en-US" sz="4000" b="1" dirty="0" err="1" smtClean="0"/>
              <a:t>Qué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es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esto</a:t>
            </a:r>
            <a:r>
              <a:rPr lang="en-US" sz="4000" b="1" dirty="0" smtClean="0"/>
              <a:t>?</a:t>
            </a:r>
          </a:p>
          <a:p>
            <a:endParaRPr lang="en-US" dirty="0"/>
          </a:p>
        </p:txBody>
      </p:sp>
      <p:pic>
        <p:nvPicPr>
          <p:cNvPr id="5" name="Picture 4" descr="mayonnais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2737" y="2576512"/>
            <a:ext cx="4057650" cy="4057650"/>
          </a:xfrm>
          <a:prstGeom prst="rect">
            <a:avLst/>
          </a:prstGeo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u="sng" dirty="0" smtClean="0"/>
              <a:t>El </a:t>
            </a:r>
            <a:r>
              <a:rPr lang="en-US" sz="4000" b="1" u="sng" dirty="0" err="1" smtClean="0"/>
              <a:t>Tomate</a:t>
            </a:r>
            <a:endParaRPr lang="en-US" sz="40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sz="4000" b="1" dirty="0" smtClean="0"/>
              <a:t>¿</a:t>
            </a:r>
            <a:r>
              <a:rPr lang="en-US" sz="4000" b="1" dirty="0" err="1" smtClean="0"/>
              <a:t>Qué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es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esto</a:t>
            </a:r>
            <a:r>
              <a:rPr lang="en-US" sz="4000" b="1" dirty="0" smtClean="0"/>
              <a:t>?</a:t>
            </a:r>
          </a:p>
          <a:p>
            <a:endParaRPr lang="en-US" dirty="0"/>
          </a:p>
        </p:txBody>
      </p:sp>
      <p:pic>
        <p:nvPicPr>
          <p:cNvPr id="5122" name="Picture 2" descr="C:\Documents and Settings\Gamal Yousry\Local Settings\Temporary Internet Files\Content.IE5\6NKF2IML\MC900441781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2362200"/>
            <a:ext cx="2743200" cy="274320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u="sng" dirty="0" smtClean="0"/>
              <a:t>Las </a:t>
            </a:r>
            <a:r>
              <a:rPr lang="en-US" sz="4000" b="1" u="sng" dirty="0" err="1" smtClean="0"/>
              <a:t>Cebollas</a:t>
            </a:r>
            <a:endParaRPr lang="en-US" sz="40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sz="4000" b="1" dirty="0" smtClean="0"/>
              <a:t>¿</a:t>
            </a:r>
            <a:r>
              <a:rPr lang="en-US" sz="4000" b="1" dirty="0" err="1" smtClean="0"/>
              <a:t>Qué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es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esto</a:t>
            </a:r>
            <a:r>
              <a:rPr lang="en-US" sz="4000" b="1" dirty="0" smtClean="0"/>
              <a:t>?</a:t>
            </a:r>
          </a:p>
          <a:p>
            <a:pPr algn="ctr">
              <a:buNone/>
            </a:pPr>
            <a:endParaRPr lang="en-US" sz="4000" b="1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6146" name="Picture 2" descr="C:\Documents and Settings\Gamal Yousry\Local Settings\Temporary Internet Files\Content.IE5\6NKF2IML\MC90011283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90674" y="3248025"/>
            <a:ext cx="5419726" cy="24278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b="1" u="sng" dirty="0" smtClean="0"/>
              <a:t>el </a:t>
            </a:r>
            <a:r>
              <a:rPr lang="en-US" sz="4800" b="1" u="sng" dirty="0" err="1" smtClean="0"/>
              <a:t>abrelates</a:t>
            </a:r>
            <a:endParaRPr lang="en-US" sz="48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sz="4000" b="1" dirty="0" smtClean="0"/>
              <a:t>¿</a:t>
            </a:r>
            <a:r>
              <a:rPr lang="en-US" sz="4000" b="1" dirty="0" err="1" smtClean="0"/>
              <a:t>Qué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es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esto</a:t>
            </a:r>
            <a:r>
              <a:rPr lang="en-US" sz="4000" b="1" dirty="0" smtClean="0"/>
              <a:t>?</a:t>
            </a:r>
          </a:p>
          <a:p>
            <a:pPr algn="ctr">
              <a:buNone/>
            </a:pPr>
            <a:endParaRPr lang="en-US" dirty="0"/>
          </a:p>
        </p:txBody>
      </p:sp>
      <p:pic>
        <p:nvPicPr>
          <p:cNvPr id="4" name="Picture 3" descr="can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3000" y="2514600"/>
            <a:ext cx="2827262" cy="356235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Picture 4" descr="can 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76800" y="2362200"/>
            <a:ext cx="2742570" cy="398221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u="sng" dirty="0" smtClean="0"/>
              <a:t>El </a:t>
            </a:r>
            <a:r>
              <a:rPr lang="en-US" sz="4000" b="1" u="sng" dirty="0" err="1" smtClean="0"/>
              <a:t>Pepino</a:t>
            </a:r>
            <a:endParaRPr lang="en-US" sz="40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sz="4000" b="1" dirty="0" smtClean="0"/>
              <a:t>¿</a:t>
            </a:r>
            <a:r>
              <a:rPr lang="en-US" sz="4000" b="1" dirty="0" err="1" smtClean="0"/>
              <a:t>Qué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es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esto</a:t>
            </a:r>
            <a:r>
              <a:rPr lang="en-US" sz="4000" b="1" dirty="0" smtClean="0"/>
              <a:t>?</a:t>
            </a:r>
          </a:p>
          <a:p>
            <a:pPr algn="ctr">
              <a:buNone/>
            </a:pPr>
            <a:endParaRPr lang="en-US" sz="4000" b="1" dirty="0" smtClean="0"/>
          </a:p>
          <a:p>
            <a:endParaRPr lang="en-US" dirty="0"/>
          </a:p>
        </p:txBody>
      </p:sp>
      <p:pic>
        <p:nvPicPr>
          <p:cNvPr id="4" name="Picture 3" descr="cucmber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2895600"/>
            <a:ext cx="7315200" cy="3167063"/>
          </a:xfrm>
          <a:prstGeom prst="rect">
            <a:avLst/>
          </a:prstGeom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u="sng" dirty="0" smtClean="0"/>
              <a:t>El </a:t>
            </a:r>
            <a:r>
              <a:rPr lang="en-US" sz="4000" b="1" u="sng" dirty="0" err="1" smtClean="0"/>
              <a:t>Atún</a:t>
            </a:r>
            <a:endParaRPr lang="en-US" sz="40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sz="4000" b="1" dirty="0" smtClean="0"/>
              <a:t>¿</a:t>
            </a:r>
            <a:r>
              <a:rPr lang="en-US" sz="4000" b="1" dirty="0" err="1" smtClean="0"/>
              <a:t>Qué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es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esto</a:t>
            </a:r>
            <a:r>
              <a:rPr lang="en-US" sz="4000" b="1" dirty="0" smtClean="0"/>
              <a:t>?</a:t>
            </a:r>
          </a:p>
          <a:p>
            <a:endParaRPr lang="en-US" dirty="0"/>
          </a:p>
        </p:txBody>
      </p:sp>
      <p:pic>
        <p:nvPicPr>
          <p:cNvPr id="4" name="Picture 3" descr="tuna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38400" y="2971800"/>
            <a:ext cx="4000500" cy="3067050"/>
          </a:xfrm>
          <a:prstGeom prst="rect">
            <a:avLst/>
          </a:prstGeom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u="sng" dirty="0" smtClean="0"/>
              <a:t>el </a:t>
            </a:r>
            <a:r>
              <a:rPr lang="en-US" sz="4000" b="1" u="sng" dirty="0" err="1" smtClean="0"/>
              <a:t>aceite</a:t>
            </a:r>
            <a:r>
              <a:rPr lang="en-US" sz="4000" b="1" u="sng" dirty="0" smtClean="0"/>
              <a:t> de </a:t>
            </a:r>
            <a:r>
              <a:rPr lang="en-US" sz="4000" b="1" u="sng" dirty="0" err="1" smtClean="0"/>
              <a:t>oliva</a:t>
            </a:r>
            <a:endParaRPr lang="en-US" sz="40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sz="4000" b="1" dirty="0" smtClean="0"/>
              <a:t>¿</a:t>
            </a:r>
            <a:r>
              <a:rPr lang="en-US" sz="4000" b="1" dirty="0" err="1" smtClean="0"/>
              <a:t>Qué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es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esto</a:t>
            </a:r>
            <a:r>
              <a:rPr lang="en-US" sz="4000" b="1" dirty="0" smtClean="0"/>
              <a:t>?</a:t>
            </a:r>
          </a:p>
          <a:p>
            <a:pPr algn="ctr">
              <a:buNone/>
            </a:pPr>
            <a:endParaRPr lang="en-US" dirty="0"/>
          </a:p>
        </p:txBody>
      </p:sp>
      <p:pic>
        <p:nvPicPr>
          <p:cNvPr id="4" name="Picture 3" descr="oliv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0" y="2286000"/>
            <a:ext cx="3657600" cy="4218432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u="sng" dirty="0" smtClean="0"/>
              <a:t>el pimiento</a:t>
            </a:r>
            <a:endParaRPr lang="en-US" sz="40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sz="4000" b="1" dirty="0" smtClean="0"/>
              <a:t>¿</a:t>
            </a:r>
            <a:r>
              <a:rPr lang="en-US" sz="4000" b="1" dirty="0" err="1" smtClean="0"/>
              <a:t>Qué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es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esto</a:t>
            </a:r>
            <a:r>
              <a:rPr lang="en-US" sz="4000" b="1" dirty="0" smtClean="0"/>
              <a:t>?</a:t>
            </a:r>
          </a:p>
          <a:p>
            <a:endParaRPr lang="en-US" dirty="0"/>
          </a:p>
        </p:txBody>
      </p:sp>
      <p:pic>
        <p:nvPicPr>
          <p:cNvPr id="4" name="Picture 3" descr="black 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05200" y="2514600"/>
            <a:ext cx="1857375" cy="352425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u="sng" dirty="0" err="1" smtClean="0"/>
              <a:t>las</a:t>
            </a:r>
            <a:r>
              <a:rPr lang="en-US" sz="4000" b="1" u="sng" dirty="0" smtClean="0"/>
              <a:t> </a:t>
            </a:r>
            <a:r>
              <a:rPr lang="en-US" sz="4000" b="1" u="sng" dirty="0" err="1" smtClean="0"/>
              <a:t>galletas</a:t>
            </a:r>
            <a:endParaRPr lang="en-US" sz="40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sz="4000" b="1" dirty="0" smtClean="0"/>
              <a:t>¿</a:t>
            </a:r>
            <a:r>
              <a:rPr lang="en-US" sz="4000" b="1" dirty="0" err="1" smtClean="0"/>
              <a:t>Qué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es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esto</a:t>
            </a:r>
            <a:r>
              <a:rPr lang="en-US" sz="4000" b="1" dirty="0" smtClean="0"/>
              <a:t>?</a:t>
            </a:r>
          </a:p>
          <a:p>
            <a:endParaRPr lang="en-US" dirty="0"/>
          </a:p>
        </p:txBody>
      </p:sp>
      <p:pic>
        <p:nvPicPr>
          <p:cNvPr id="4" name="Picture 3" descr="-salted-crackers-cabral-stoc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09800" y="2286000"/>
            <a:ext cx="4114800" cy="4114800"/>
          </a:xfrm>
          <a:prstGeom prst="rect">
            <a:avLst/>
          </a:prstGeom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u="sng" dirty="0" smtClean="0"/>
              <a:t>La </a:t>
            </a:r>
            <a:r>
              <a:rPr lang="en-US" sz="4000" b="1" u="sng" dirty="0" err="1" smtClean="0"/>
              <a:t>Cuchara</a:t>
            </a:r>
            <a:endParaRPr lang="en-US" sz="40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sz="4000" b="1" dirty="0" smtClean="0"/>
              <a:t>¿</a:t>
            </a:r>
            <a:r>
              <a:rPr lang="en-US" sz="4000" b="1" dirty="0" err="1" smtClean="0"/>
              <a:t>Qué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es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esto</a:t>
            </a:r>
            <a:r>
              <a:rPr lang="en-US" sz="4000" b="1" dirty="0" smtClean="0"/>
              <a:t>?</a:t>
            </a:r>
          </a:p>
          <a:p>
            <a:endParaRPr lang="en-US" dirty="0"/>
          </a:p>
        </p:txBody>
      </p:sp>
      <p:pic>
        <p:nvPicPr>
          <p:cNvPr id="4" name="Picture 3" descr="la-cuchar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67000" y="2438400"/>
            <a:ext cx="3079044" cy="3698111"/>
          </a:xfrm>
          <a:prstGeom prst="rect">
            <a:avLst/>
          </a:prstGeo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u="sng" dirty="0" smtClean="0"/>
              <a:t>El </a:t>
            </a:r>
            <a:r>
              <a:rPr lang="en-US" sz="4000" b="1" u="sng" dirty="0" err="1" smtClean="0"/>
              <a:t>Cuchillo</a:t>
            </a:r>
            <a:endParaRPr lang="en-US" sz="40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sz="4000" b="1" dirty="0" smtClean="0"/>
              <a:t>¿</a:t>
            </a:r>
            <a:r>
              <a:rPr lang="en-US" sz="4000" b="1" dirty="0" err="1" smtClean="0"/>
              <a:t>Qué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es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esto</a:t>
            </a:r>
            <a:r>
              <a:rPr lang="en-US" sz="4000" b="1" dirty="0" smtClean="0"/>
              <a:t>?</a:t>
            </a:r>
          </a:p>
          <a:p>
            <a:endParaRPr lang="en-US" dirty="0"/>
          </a:p>
        </p:txBody>
      </p:sp>
      <p:pic>
        <p:nvPicPr>
          <p:cNvPr id="1026" name="Picture 2" descr="C:\Documents and Settings\Gamal Yousry\Local Settings\Temporary Internet Files\Content.IE5\XK6F7VFJ\MP900305833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4191000" y="2362200"/>
            <a:ext cx="774192" cy="365760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197</TotalTime>
  <Words>125</Words>
  <Application>Microsoft Office PowerPoint</Application>
  <PresentationFormat>On-screen Show (4:3)</PresentationFormat>
  <Paragraphs>39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Oriel</vt:lpstr>
      <vt:lpstr>Toma Tiempo</vt:lpstr>
      <vt:lpstr>el abrelates</vt:lpstr>
      <vt:lpstr>El Pepino</vt:lpstr>
      <vt:lpstr>El Atún</vt:lpstr>
      <vt:lpstr>el aceite de oliva</vt:lpstr>
      <vt:lpstr>el pimiento</vt:lpstr>
      <vt:lpstr>las galletas</vt:lpstr>
      <vt:lpstr>La Cuchara</vt:lpstr>
      <vt:lpstr>El Cuchillo</vt:lpstr>
      <vt:lpstr>La Tabla De Cortar</vt:lpstr>
      <vt:lpstr>El Tazón</vt:lpstr>
      <vt:lpstr>El Mayonesa</vt:lpstr>
      <vt:lpstr>El Tomate</vt:lpstr>
      <vt:lpstr>Las Cebollas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Toma Tiempo</dc:title>
  <dc:creator> </dc:creator>
  <cp:lastModifiedBy> </cp:lastModifiedBy>
  <cp:revision>21</cp:revision>
  <dcterms:created xsi:type="dcterms:W3CDTF">2013-05-11T13:15:28Z</dcterms:created>
  <dcterms:modified xsi:type="dcterms:W3CDTF">2013-05-12T19:20:13Z</dcterms:modified>
</cp:coreProperties>
</file>